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15" d="100"/>
          <a:sy n="115" d="100"/>
        </p:scale>
        <p:origin x="-88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2016/6/24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テキスト ボックス 5"/>
          <p:cNvSpPr txBox="1">
            <a:spLocks noChangeArrowheads="1"/>
          </p:cNvSpPr>
          <p:nvPr/>
        </p:nvSpPr>
        <p:spPr bwMode="auto">
          <a:xfrm>
            <a:off x="0" y="6027738"/>
            <a:ext cx="33464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第</a:t>
            </a:r>
            <a:r>
              <a:rPr lang="en-US" altLang="ja-JP" sz="2400"/>
              <a:t>40</a:t>
            </a:r>
            <a:r>
              <a:rPr lang="ja-JP" altLang="en-US" sz="2400"/>
              <a:t>回学術集会　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2016.9.10-11.</a:t>
            </a:r>
            <a:r>
              <a:rPr lang="ja-JP" altLang="en-US" sz="2400"/>
              <a:t>　名古屋市</a:t>
            </a:r>
          </a:p>
        </p:txBody>
      </p:sp>
      <p:sp>
        <p:nvSpPr>
          <p:cNvPr id="2052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本発表演題に関連し、</a:t>
            </a:r>
            <a:endParaRPr lang="en-US" altLang="ja-JP" sz="5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開示すべき利益相反事項は</a:t>
            </a:r>
          </a:p>
        </p:txBody>
      </p: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971550" y="1916113"/>
            <a:ext cx="29083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あります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71550" y="2924175"/>
            <a:ext cx="7345363" cy="2520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7"/>
          <p:cNvSpPr txBox="1">
            <a:spLocks noChangeArrowheads="1"/>
          </p:cNvSpPr>
          <p:nvPr/>
        </p:nvSpPr>
        <p:spPr bwMode="auto">
          <a:xfrm>
            <a:off x="971550" y="2924175"/>
            <a:ext cx="27241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①顧問：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②株保有・利益：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③特許使用料：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④講演料：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⑤原稿料：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⑥受託研究・共同研究費：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⑦奨学寄付金：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⑧寄付講座所属：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⑨贈答品などの報酬：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本発表演題に関連し、</a:t>
            </a:r>
            <a:endParaRPr lang="en-US" altLang="ja-JP" sz="5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開示すべき利益相反事項は</a:t>
            </a:r>
          </a:p>
        </p:txBody>
      </p:sp>
      <p:sp>
        <p:nvSpPr>
          <p:cNvPr id="3076" name="テキスト ボックス 7"/>
          <p:cNvSpPr txBox="1">
            <a:spLocks noChangeArrowheads="1"/>
          </p:cNvSpPr>
          <p:nvPr/>
        </p:nvSpPr>
        <p:spPr bwMode="auto">
          <a:xfrm>
            <a:off x="2700338" y="2276475"/>
            <a:ext cx="3676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ありません</a:t>
            </a:r>
          </a:p>
        </p:txBody>
      </p:sp>
      <p:sp>
        <p:nvSpPr>
          <p:cNvPr id="3077" name="テキスト ボックス 5"/>
          <p:cNvSpPr txBox="1">
            <a:spLocks noChangeArrowheads="1"/>
          </p:cNvSpPr>
          <p:nvPr/>
        </p:nvSpPr>
        <p:spPr bwMode="auto">
          <a:xfrm>
            <a:off x="0" y="6027738"/>
            <a:ext cx="33464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第</a:t>
            </a:r>
            <a:r>
              <a:rPr lang="en-US" altLang="ja-JP" sz="2400"/>
              <a:t>40</a:t>
            </a:r>
            <a:r>
              <a:rPr lang="ja-JP" altLang="en-US" sz="2400"/>
              <a:t>回学術集会　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2016.9.10-11.</a:t>
            </a:r>
            <a:r>
              <a:rPr lang="ja-JP" altLang="en-US" sz="2400"/>
              <a:t>　名古屋市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76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betty</cp:lastModifiedBy>
  <cp:revision>7</cp:revision>
  <dcterms:created xsi:type="dcterms:W3CDTF">2014-07-16T13:15:52Z</dcterms:created>
  <dcterms:modified xsi:type="dcterms:W3CDTF">2016-06-24T10:21:05Z</dcterms:modified>
</cp:coreProperties>
</file>